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DBAEE19-1437-46D5-BB88-BA535B449556}" type="datetimeFigureOut">
              <a:rPr lang="en-US" smtClean="0"/>
              <a:pPr/>
              <a:t>6/12/2016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United States Cabinet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whitehouse.gov/sites/whitehouse.gov/files/images/Administration/People/Cabinet_800x4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1" y="1066800"/>
            <a:ext cx="9036104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United States Cabinet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The Cabinet is made up of the heads of the Executive Branch Departments</a:t>
            </a:r>
          </a:p>
          <a:p>
            <a:pPr lvl="1"/>
            <a:r>
              <a:rPr lang="en-US" dirty="0" smtClean="0"/>
              <a:t>Senior Advisors to the President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Originally there were four…now there are fifteen</a:t>
            </a:r>
          </a:p>
          <a:p>
            <a:pPr lvl="1"/>
            <a:endParaRPr lang="en-US" dirty="0" smtClean="0"/>
          </a:p>
          <a:p>
            <a:pPr lvl="1"/>
            <a:r>
              <a:rPr lang="en-US" b="1" u="sng" dirty="0" smtClean="0"/>
              <a:t>They are nominated by the president and approved and confirmed by the U.S. Senate (Advise and Consent Clause)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Original Dream Team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143000"/>
            <a:ext cx="2650687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219200"/>
            <a:ext cx="1790227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886200"/>
            <a:ext cx="19050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3962400"/>
            <a:ext cx="21431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3886200"/>
            <a:ext cx="1769969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2215" y="4191000"/>
            <a:ext cx="2131785" cy="223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Big Four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Secretary of State: concerned with foreign affairs and is the nation’s top diplomat</a:t>
            </a:r>
          </a:p>
          <a:p>
            <a:pPr>
              <a:buNone/>
            </a:pPr>
            <a:endParaRPr lang="en-US" b="1" u="sng" dirty="0" smtClean="0"/>
          </a:p>
          <a:p>
            <a:r>
              <a:rPr lang="en-US" b="1" u="sng" dirty="0" smtClean="0"/>
              <a:t>Secretary of the Treasury: handles the nation’s economic policy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Secretary of Defense: senior military policy advisor </a:t>
            </a:r>
            <a:r>
              <a:rPr lang="en-US" b="1" dirty="0" smtClean="0"/>
              <a:t>(Originally called the Secretary of War!)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Attorney General: chief law enforcement officer and senior lawyer of the United States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Traditions of the Cabinet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the Vice-President, the Speaker of the House, and the President Pro Tempore of the Senate, the order of precedence and presidential succession goes to the Cabinet in order of seniority…</a:t>
            </a:r>
          </a:p>
          <a:p>
            <a:pPr lvl="1"/>
            <a:r>
              <a:rPr lang="en-US" dirty="0" smtClean="0"/>
              <a:t>1. Secretary of State</a:t>
            </a:r>
          </a:p>
          <a:p>
            <a:pPr lvl="1"/>
            <a:r>
              <a:rPr lang="en-US" dirty="0" smtClean="0"/>
              <a:t>2. Secretary of Treasury</a:t>
            </a:r>
          </a:p>
          <a:p>
            <a:pPr lvl="1"/>
            <a:r>
              <a:rPr lang="en-US" dirty="0" smtClean="0"/>
              <a:t>3. Secretary of Defense</a:t>
            </a:r>
          </a:p>
          <a:p>
            <a:pPr lvl="1"/>
            <a:r>
              <a:rPr lang="en-US" dirty="0" smtClean="0"/>
              <a:t>4. Attorney General</a:t>
            </a:r>
          </a:p>
          <a:p>
            <a:pPr lvl="1"/>
            <a:r>
              <a:rPr lang="en-US" dirty="0" smtClean="0"/>
              <a:t>5. And so on…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Traditions of the Cabinet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Secretaries of State and Defense sit at the right and left of the President.</a:t>
            </a:r>
          </a:p>
          <a:p>
            <a:r>
              <a:rPr lang="en-US" dirty="0" smtClean="0"/>
              <a:t>The Vice-President sits directly across from the President</a:t>
            </a:r>
          </a:p>
          <a:p>
            <a:r>
              <a:rPr lang="en-US" dirty="0" smtClean="0"/>
              <a:t>The Secretary of the Treasury and Attorney General sit to the right and left of the Vice-President</a:t>
            </a:r>
          </a:p>
          <a:p>
            <a:r>
              <a:rPr lang="en-US" dirty="0" smtClean="0"/>
              <a:t>The remaining cabinet members sit further away based on their rank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Designated Survivor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Because all members of the Cabinet are eligible to serve as president…</a:t>
            </a:r>
          </a:p>
          <a:p>
            <a:pPr lvl="1"/>
            <a:r>
              <a:rPr lang="en-US" b="1" dirty="0" smtClean="0"/>
              <a:t>It is </a:t>
            </a:r>
            <a:r>
              <a:rPr lang="en-US" b="1" i="1" dirty="0" smtClean="0"/>
              <a:t>extremely</a:t>
            </a:r>
            <a:r>
              <a:rPr lang="en-US" b="1" dirty="0" smtClean="0"/>
              <a:t> rare for the entire cabinet to meet in one place at the same time.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One member of the cabinet is ALWAYS absent.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In the event the government is destroyed the absent member automatically becomes president: they are THE DESIGNATED SURVIVOR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81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4035</TotalTime>
  <Words>354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Consolas</vt:lpstr>
      <vt:lpstr>Corbel</vt:lpstr>
      <vt:lpstr>Wingdings</vt:lpstr>
      <vt:lpstr>Wingdings 2</vt:lpstr>
      <vt:lpstr>Wingdings 3</vt:lpstr>
      <vt:lpstr>Metro</vt:lpstr>
      <vt:lpstr>The United States Cabinet</vt:lpstr>
      <vt:lpstr>PowerPoint Presentation</vt:lpstr>
      <vt:lpstr>The United States Cabinet</vt:lpstr>
      <vt:lpstr>The Original Dream Team</vt:lpstr>
      <vt:lpstr>The Big Four</vt:lpstr>
      <vt:lpstr>Traditions of the Cabinet</vt:lpstr>
      <vt:lpstr>Traditions of the Cabinet</vt:lpstr>
      <vt:lpstr>The Designated Survivor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United States Cabinet</dc:title>
  <dc:creator>Lawrence Ashley Staten</dc:creator>
  <cp:lastModifiedBy>Lawrence Staten</cp:lastModifiedBy>
  <cp:revision>21</cp:revision>
  <dcterms:created xsi:type="dcterms:W3CDTF">2011-03-21T01:47:11Z</dcterms:created>
  <dcterms:modified xsi:type="dcterms:W3CDTF">2016-06-12T23:09:06Z</dcterms:modified>
</cp:coreProperties>
</file>